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A0B3-AA79-47F8-8F8C-499DE3B26F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Airline Safety and Awesome Travels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2474D2-E5DF-4D5C-9FCE-975ACDCE76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By Daniel Carbajal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7CDD0B3-D2BF-48E5-A423-5EE345835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48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6"/>
    </mc:Choice>
    <mc:Fallback>
      <p:transition spd="slow" advTm="10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E0F9C-9BA0-4286-9D87-C8E4DE28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Is Safer Than Ever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CFE9A-67B6-4B8F-B152-A06391CDB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US" dirty="0"/>
              <a:t>Reports have come in that there are a lot more airline accidents than usual</a:t>
            </a:r>
          </a:p>
          <a:p>
            <a:r>
              <a:rPr lang="en-US" dirty="0"/>
              <a:t>This is not the case </a:t>
            </a:r>
          </a:p>
          <a:p>
            <a:r>
              <a:rPr lang="en-US" dirty="0"/>
              <a:t>As seen on the graph airline has one of the safest records since 2000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43A20A8-345A-45C9-BB4C-356BDFFB8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765" y="1546147"/>
            <a:ext cx="4610743" cy="4039164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50E9F81-0746-414A-BFEB-4448AD00FD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51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52"/>
    </mc:Choice>
    <mc:Fallback>
      <p:transition spd="slow" advTm="35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4CC6-2FA6-4A01-93D9-2A87A080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Travel Around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A2DB4-4322-441C-9815-67C03F511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869774" cy="3541714"/>
          </a:xfrm>
        </p:spPr>
        <p:txBody>
          <a:bodyPr/>
          <a:lstStyle/>
          <a:p>
            <a:r>
              <a:rPr lang="en-US" dirty="0"/>
              <a:t>The Airways are safer in the past 15 years </a:t>
            </a:r>
          </a:p>
          <a:p>
            <a:r>
              <a:rPr lang="en-US" dirty="0"/>
              <a:t>See a comparison of the last 30 years</a:t>
            </a:r>
          </a:p>
          <a:p>
            <a:r>
              <a:rPr lang="en-US" dirty="0"/>
              <a:t>Overall airline safety is good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35B14BAA-8666-47F2-A92E-A995FD0AD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308" y="1634436"/>
            <a:ext cx="4620270" cy="446784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032628C-59DB-4C90-9115-16F9CE098C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36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61"/>
    </mc:Choice>
    <mc:Fallback>
      <p:transition spd="slow" advTm="34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71AD-B8EA-4BB5-8D8C-6608AAA85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Travel vs driving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22667-61F1-415D-8816-52D5F7901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88111" cy="3541714"/>
          </a:xfrm>
        </p:spPr>
        <p:txBody>
          <a:bodyPr/>
          <a:lstStyle/>
          <a:p>
            <a:r>
              <a:rPr lang="en-US" dirty="0"/>
              <a:t>While Airline Safety has increased Traffic Safety has not</a:t>
            </a:r>
          </a:p>
          <a:p>
            <a:r>
              <a:rPr lang="en-US" dirty="0"/>
              <a:t>It still numbers in 30,000 plus fatalities per year in the last 15 years</a:t>
            </a:r>
          </a:p>
          <a:p>
            <a:r>
              <a:rPr lang="en-US" dirty="0"/>
              <a:t>Overall driving has not improved since the beginning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D65CE86-0D5A-46A9-A844-0D4D8E2E1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801" y="2237703"/>
            <a:ext cx="5734581" cy="323098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E106F00-01EF-41C9-A1D3-B5DB7F0961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33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64"/>
    </mc:Choice>
    <mc:Fallback>
      <p:transition spd="slow" advTm="33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1364-431E-4F3D-97F8-4D92F2CE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AirLIne</a:t>
            </a:r>
            <a:r>
              <a:rPr lang="en-US" dirty="0"/>
              <a:t> Travel for Leisure is increasing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03684-0A46-4D81-B8E1-A71D216A4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Business Travel has been decreasing</a:t>
            </a:r>
          </a:p>
          <a:p>
            <a:r>
              <a:rPr lang="en-US" dirty="0"/>
              <a:t>However Leisure Travel is increasing</a:t>
            </a:r>
          </a:p>
          <a:p>
            <a:r>
              <a:rPr lang="en-US" dirty="0"/>
              <a:t>Leisure Travel includes families and couples</a:t>
            </a:r>
          </a:p>
          <a:p>
            <a:r>
              <a:rPr lang="en-US" dirty="0"/>
              <a:t>Business Travel usually only includes one person </a:t>
            </a:r>
          </a:p>
          <a:p>
            <a:r>
              <a:rPr lang="en-US" dirty="0"/>
              <a:t>Potential for higher revenues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BF51213-5D7B-4D8A-9A9C-CAFB4AA36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677" y="2097088"/>
            <a:ext cx="4759708" cy="386065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6DE8AEA-E309-4308-BF45-9CC49D8BED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74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74"/>
    </mc:Choice>
    <mc:Fallback>
      <p:transition spd="slow" advTm="26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1E8A-3810-4D2C-9EFA-17BA9C3F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Passengers counts have increased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517C1-8E4A-4370-9DCF-7760107E6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658" y="2334328"/>
            <a:ext cx="5749581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Overall Passengers have increase</a:t>
            </a:r>
          </a:p>
          <a:p>
            <a:pPr marL="0" indent="0">
              <a:buNone/>
            </a:pPr>
            <a:r>
              <a:rPr lang="en-US" dirty="0"/>
              <a:t>More potential for full flights</a:t>
            </a:r>
          </a:p>
          <a:p>
            <a:pPr marL="0" indent="0">
              <a:buNone/>
            </a:pPr>
            <a:r>
              <a:rPr lang="en-US" dirty="0"/>
              <a:t>This Means</a:t>
            </a:r>
          </a:p>
          <a:p>
            <a:r>
              <a:rPr lang="en-US" dirty="0"/>
              <a:t>Better Revenue</a:t>
            </a:r>
          </a:p>
          <a:p>
            <a:r>
              <a:rPr lang="en-US" dirty="0"/>
              <a:t>Great safety in reliable transportation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BB36EA1-9C93-4141-83BE-229148E1E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418" y="2528887"/>
            <a:ext cx="5543172" cy="334715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148C215-7431-4548-9AC4-27717E5FC9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25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80"/>
    </mc:Choice>
    <mc:Fallback>
      <p:transition spd="slow" advTm="18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5A74-0CC4-4E8B-A0C2-A52C66EC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The revenue stream is increasing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D2B46-F00B-4D31-A86B-E53B9E496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043329" cy="3541714"/>
          </a:xfrm>
        </p:spPr>
        <p:txBody>
          <a:bodyPr/>
          <a:lstStyle/>
          <a:p>
            <a:r>
              <a:rPr lang="en-US" dirty="0"/>
              <a:t>Operating Revenue increasing</a:t>
            </a:r>
          </a:p>
          <a:p>
            <a:r>
              <a:rPr lang="en-US" dirty="0"/>
              <a:t>Keeping Expenses at bay</a:t>
            </a:r>
          </a:p>
          <a:p>
            <a:r>
              <a:rPr lang="en-US" dirty="0"/>
              <a:t>Potentially to grow revenue more since more volume of passengers is flying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5B6591D-FD01-44A2-83E5-A472CB4E3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932" y="2097088"/>
            <a:ext cx="6429964" cy="435639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E4EDE04-97FE-4832-877C-1E636021C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33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92"/>
    </mc:Choice>
    <mc:Fallback>
      <p:transition spd="slow" advTm="24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932E-6436-4146-B6A0-22933734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safe and fun to travel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9BC1A-E665-494F-867E-D4B61EB0C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872" y="1963240"/>
            <a:ext cx="6440608" cy="3193222"/>
          </a:xfrm>
        </p:spPr>
        <p:txBody>
          <a:bodyPr>
            <a:noAutofit/>
          </a:bodyPr>
          <a:lstStyle/>
          <a:p>
            <a:r>
              <a:rPr lang="en-US" sz="2800" dirty="0"/>
              <a:t>This is a period where airlines are having the best safety </a:t>
            </a:r>
          </a:p>
          <a:p>
            <a:r>
              <a:rPr lang="en-US" sz="2800" dirty="0"/>
              <a:t>Great technology to keep airplanes safer</a:t>
            </a:r>
          </a:p>
          <a:p>
            <a:r>
              <a:rPr lang="en-US" sz="2800" dirty="0"/>
              <a:t>Revenue is growing </a:t>
            </a:r>
          </a:p>
          <a:p>
            <a:r>
              <a:rPr lang="en-US" sz="2800" dirty="0"/>
              <a:t>Number of passengers increasing due to leisure travel</a:t>
            </a:r>
          </a:p>
          <a:p>
            <a:r>
              <a:rPr lang="en-US" sz="2800" dirty="0"/>
              <a:t>Overall still faster and safer than driving to your destination</a:t>
            </a:r>
          </a:p>
        </p:txBody>
      </p:sp>
      <p:pic>
        <p:nvPicPr>
          <p:cNvPr id="6" name="Picture 2" descr="Image result for Images Airplane. Size: 195 x 133. Source: wallsdesk.com">
            <a:extLst>
              <a:ext uri="{FF2B5EF4-FFF2-40B4-BE49-F238E27FC236}">
                <a16:creationId xmlns:a16="http://schemas.microsoft.com/office/drawing/2014/main" id="{B23D6D9D-ABFD-48DC-8E68-6BED0237B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432" y="2316808"/>
            <a:ext cx="4288005" cy="222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4BE71BE-F8A9-4270-A87D-F3B208E2F4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79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32"/>
    </mc:Choice>
    <mc:Fallback>
      <p:transition spd="slow" advTm="27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B99E-3489-4608-B048-A6C942CCC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829" y="235985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Questions?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4461259-595B-4190-B767-FCCAFE1A79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45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43"/>
    </mc:Choice>
    <mc:Fallback>
      <p:transition spd="slow" advTm="8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52</TotalTime>
  <Words>235</Words>
  <Application>Microsoft Office PowerPoint</Application>
  <PresentationFormat>Widescreen</PresentationFormat>
  <Paragraphs>37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Tw Cen MT</vt:lpstr>
      <vt:lpstr>Circuit</vt:lpstr>
      <vt:lpstr>Airline Safety and Awesome Travels</vt:lpstr>
      <vt:lpstr>Airline Is Safer Than Ever </vt:lpstr>
      <vt:lpstr>Air Travel Around the World</vt:lpstr>
      <vt:lpstr>Airline Travel vs driving</vt:lpstr>
      <vt:lpstr>AirLIne Travel for Leisure is increasing</vt:lpstr>
      <vt:lpstr>Passengers counts have increased</vt:lpstr>
      <vt:lpstr>Overall The revenue stream is increasing</vt:lpstr>
      <vt:lpstr>Very safe and fun to travel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Safety and Awesome Travels</dc:title>
  <dc:creator>Daniel Carbajal</dc:creator>
  <cp:lastModifiedBy>Daniel Carbajal</cp:lastModifiedBy>
  <cp:revision>11</cp:revision>
  <dcterms:created xsi:type="dcterms:W3CDTF">2021-08-15T03:45:13Z</dcterms:created>
  <dcterms:modified xsi:type="dcterms:W3CDTF">2021-08-15T04:37:33Z</dcterms:modified>
</cp:coreProperties>
</file>